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7336-4CD4-449F-9DF3-6639F3B9585B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702-D6AA-40AC-8CD7-35526997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84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7336-4CD4-449F-9DF3-6639F3B9585B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702-D6AA-40AC-8CD7-35526997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25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7336-4CD4-449F-9DF3-6639F3B9585B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702-D6AA-40AC-8CD7-35526997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46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7336-4CD4-449F-9DF3-6639F3B9585B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702-D6AA-40AC-8CD7-35526997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7336-4CD4-449F-9DF3-6639F3B9585B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702-D6AA-40AC-8CD7-35526997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79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7336-4CD4-449F-9DF3-6639F3B9585B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702-D6AA-40AC-8CD7-35526997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13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7336-4CD4-449F-9DF3-6639F3B9585B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702-D6AA-40AC-8CD7-35526997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87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7336-4CD4-449F-9DF3-6639F3B9585B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702-D6AA-40AC-8CD7-35526997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99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7336-4CD4-449F-9DF3-6639F3B9585B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702-D6AA-40AC-8CD7-35526997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59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7336-4CD4-449F-9DF3-6639F3B9585B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702-D6AA-40AC-8CD7-35526997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62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7336-4CD4-449F-9DF3-6639F3B9585B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A702-D6AA-40AC-8CD7-35526997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496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17336-4CD4-449F-9DF3-6639F3B9585B}" type="datetimeFigureOut">
              <a:rPr lang="en-GB" smtClean="0"/>
              <a:t>24/08/2017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A702-D6AA-40AC-8CD7-35526997C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65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et-EE" dirty="0" smtClean="0"/>
              <a:t>Elder Abuse as a Challenge in Social Services</a:t>
            </a:r>
            <a:r>
              <a:rPr lang="fi-FI" dirty="0" smtClean="0"/>
              <a:t> – </a:t>
            </a:r>
            <a:r>
              <a:rPr lang="fi-FI" dirty="0" err="1" smtClean="0"/>
              <a:t>why</a:t>
            </a:r>
            <a:r>
              <a:rPr lang="fi-FI" dirty="0" smtClean="0"/>
              <a:t> </a:t>
            </a:r>
            <a:r>
              <a:rPr lang="fi-FI" dirty="0" err="1" smtClean="0"/>
              <a:t>older</a:t>
            </a:r>
            <a:r>
              <a:rPr lang="fi-FI" dirty="0" smtClean="0"/>
              <a:t> </a:t>
            </a:r>
            <a:r>
              <a:rPr lang="fi-FI" dirty="0" err="1" smtClean="0"/>
              <a:t>women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leave</a:t>
            </a:r>
            <a:r>
              <a:rPr lang="fi-FI" dirty="0" smtClean="0"/>
              <a:t>?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Sirkka Perttu</a:t>
            </a:r>
          </a:p>
          <a:p>
            <a:r>
              <a:rPr lang="en-US" dirty="0" smtClean="0"/>
              <a:t>MSc, Health Care; RN</a:t>
            </a:r>
          </a:p>
          <a:p>
            <a:r>
              <a:rPr lang="en-US" dirty="0" smtClean="0"/>
              <a:t>Tartu 31 August 2017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504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013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Näytössä katseltava diaesitys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Elder Abuse as a Challenge in Social Services – why older women do not leave?</vt:lpstr>
      <vt:lpstr>PowerPoint-esitys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Elder Abuse as a Challenge in Social Services – why older women do not leave?</dc:title>
  <dc:creator>Sirkka</dc:creator>
  <cp:lastModifiedBy>Sirkka</cp:lastModifiedBy>
  <cp:revision>1</cp:revision>
  <dcterms:created xsi:type="dcterms:W3CDTF">2017-08-24T19:49:38Z</dcterms:created>
  <dcterms:modified xsi:type="dcterms:W3CDTF">2017-08-24T19:51:31Z</dcterms:modified>
</cp:coreProperties>
</file>